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20F07-D3D3-D821-B2EE-F6EE432F3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F14C0-5F71-6BE5-C9C4-40C0904C6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AE557-800E-C2CC-9434-9DCD31BB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B98FA-3EB4-08BB-B869-27B96277E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B21C-B40C-3AC8-3F7F-E8E39D49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2F689-FF03-48A8-DDCC-6AA933230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EB888-FF69-4217-64D2-836F0E73C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E8838-B3A4-9C37-2613-37D2EAD7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6195B-A2F6-ED41-8287-4D4F211C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2E780-B57C-A583-2E1E-B39D71C8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6E93B5-F321-8282-34EF-03B19371B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3B78F-D66B-9FE1-0ED2-A3C886C4A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06059-5848-DC59-AE24-6A284584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9A0FA-9292-A3BD-3B99-2CFA2D2A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C2741-1706-0A9C-256D-784DD810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5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6FA7B-BF06-7580-86B6-5854C386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188EF-1033-1123-BF4F-8F7CFCEA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169C8-9C9C-A983-F002-08D4D996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4A576-CCF5-0593-351C-F8DCA750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DB98F-C9D5-227C-CC73-A6624DDF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8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41A3A-CC6F-1B2D-FB1A-AFF20A25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CCDE1-E667-B359-F2C5-FDFFB48F7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2BB73-113B-C4A8-C62B-490AAF07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FA802-5AFD-BF39-FEDC-5E6ED72C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1D848-C71B-ED97-15BC-0D7D01FF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5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F2639-B212-24A5-F763-86360EBF2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95360-3ABA-95A4-026F-AEC219521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6AE83-3E69-DD26-838A-77136175F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BDA16-7663-8721-FA26-3A81703F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F81D6-E763-203C-CD3C-61E98099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F9A76-7667-1356-2A23-CBC41448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8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AD89B-78F8-E83B-484F-BB1C55F3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DAB5A-F240-B8D5-FC41-A59E834EA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B8C0C-6330-A847-5D93-6DBF716F5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B3D25-FFC3-B8D1-8C58-B399A4758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0C939-3AB3-F6E9-A4C4-4DF11D2E43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25D29-6C06-7E3D-5AF3-3FF234DF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56828-7A17-493B-C7AB-ABBD69DF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A6E942-5F03-8F52-371F-FC533F7A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9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505EB-1FED-3FBD-8E53-644AE34C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1B23A-154C-78CF-ED92-F54B6D14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BC2C4-B4AB-78D2-1493-CD0F986B1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79650-C1E4-0E9A-CE2C-B1E76C38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0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B5DC6A-7DA2-C9E9-43B4-2CD2E193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C9BC66-658B-DDFD-1BD9-35AC504E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12F5C-3D6A-2E80-AE9B-8221966E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9390-E715-4EA4-2229-2C9B304C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1B320-DC61-2C4C-CC7A-A1065B53A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14B9E-B286-358C-27B3-7A2F2C640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53A2D-04AA-29E6-B7CC-588E5CDE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3150D-3E26-0541-8DF7-99BAE25C8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F0F2B-C1F7-1990-58DE-2C1EC183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4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610A-BADA-9507-A8A1-2E3DE6B9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F9DA30-9029-FC85-3D4B-55CAD4610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D8854-2E2D-EE3C-12D7-DD08A1311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F7027-FD4A-67C0-CE24-8B5E6F1C5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89FD9-26DA-2531-70EF-48C2D56F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579D8-ADA6-B912-80AB-FE3EE336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4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2A7F25-89EC-C3E1-4E08-8155A2C3F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0CD9C-425F-0913-01CF-DE26C7C8A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9A1E-3BCB-F71A-7FA8-CCADBD50B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87578A-7E21-4306-BAA1-74581846DB2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C66FD-B256-57E5-5960-658F0A547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D9E91-5E17-0862-431B-CD999D4E9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5B1FE8-5970-42FB-922D-805072FAD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4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5E43D-01DD-D7B9-B76D-AF467912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54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Self Service Banner (SSB)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5B46B9-7092-B186-11F7-616B59B7B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84738"/>
            <a:ext cx="10717092" cy="511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2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A04D-766A-E6E8-736F-50794496E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54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Budget Queries in Self Service Banner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124B54-15A2-2CE2-8A00-71B68A1E1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710" y="1030639"/>
            <a:ext cx="10374690" cy="478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7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43EDD9-FB6B-1E11-3F7C-74D4312C8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913" y="209100"/>
            <a:ext cx="10084904" cy="650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3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2E62-217C-204D-F0D3-B7E61611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9750287" cy="5433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Banner Administrative (Banner 9)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1FB79A-9D96-C2A9-1FDE-88ED97519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543339"/>
            <a:ext cx="10217280" cy="623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26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Self Service Banner (SSB)</vt:lpstr>
      <vt:lpstr>Budget Queries in Self Service Banner</vt:lpstr>
      <vt:lpstr>PowerPoint Presentation</vt:lpstr>
      <vt:lpstr>Banner Administrative (Banner 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Hesser, Rita</dc:creator>
  <cp:lastModifiedBy>Hesser, Rita</cp:lastModifiedBy>
  <cp:revision>1</cp:revision>
  <dcterms:created xsi:type="dcterms:W3CDTF">2024-09-18T14:13:09Z</dcterms:created>
  <dcterms:modified xsi:type="dcterms:W3CDTF">2024-09-18T14:29:00Z</dcterms:modified>
</cp:coreProperties>
</file>